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8" r:id="rId3"/>
    <p:sldId id="271" r:id="rId4"/>
    <p:sldId id="270" r:id="rId5"/>
    <p:sldId id="269" r:id="rId6"/>
    <p:sldId id="273" r:id="rId7"/>
    <p:sldId id="272" r:id="rId8"/>
    <p:sldId id="277" r:id="rId9"/>
    <p:sldId id="276" r:id="rId10"/>
    <p:sldId id="275" r:id="rId11"/>
    <p:sldId id="274" r:id="rId12"/>
    <p:sldId id="278" r:id="rId13"/>
    <p:sldId id="281" r:id="rId14"/>
    <p:sldId id="280" r:id="rId15"/>
    <p:sldId id="279" r:id="rId16"/>
    <p:sldId id="287" r:id="rId17"/>
    <p:sldId id="267" r:id="rId18"/>
    <p:sldId id="257" r:id="rId19"/>
    <p:sldId id="258" r:id="rId20"/>
    <p:sldId id="259" r:id="rId21"/>
    <p:sldId id="262" r:id="rId22"/>
    <p:sldId id="260" r:id="rId23"/>
    <p:sldId id="263" r:id="rId24"/>
    <p:sldId id="261" r:id="rId25"/>
    <p:sldId id="264" r:id="rId26"/>
    <p:sldId id="265" r:id="rId27"/>
    <p:sldId id="266" r:id="rId28"/>
    <p:sldId id="286" r:id="rId29"/>
    <p:sldId id="282" r:id="rId30"/>
    <p:sldId id="284" r:id="rId31"/>
    <p:sldId id="283" r:id="rId32"/>
    <p:sldId id="285" r:id="rId33"/>
    <p:sldId id="288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003E"/>
    <a:srgbClr val="F9F2F9"/>
    <a:srgbClr val="F0F8FF"/>
    <a:srgbClr val="3119DF"/>
    <a:srgbClr val="F3747F"/>
    <a:srgbClr val="2EDFCD"/>
    <a:srgbClr val="9934CF"/>
    <a:srgbClr val="080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240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7F1ED-7607-44D5-87DC-FA704D524A17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8F24D9-EA87-429B-B893-CEAAC38552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676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F24D9-EA87-429B-B893-CEAAC38552F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043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F24D9-EA87-429B-B893-CEAAC38552F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319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0C666F-6FBB-4E63-831A-D5DE278B5E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D6F491D-0893-4910-9B22-AFB6A3983F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6" indent="0" algn="ctr">
              <a:buNone/>
              <a:defRPr sz="2000"/>
            </a:lvl2pPr>
            <a:lvl3pPr marL="914411" indent="0" algn="ctr">
              <a:buNone/>
              <a:defRPr sz="1800"/>
            </a:lvl3pPr>
            <a:lvl4pPr marL="1371617" indent="0" algn="ctr">
              <a:buNone/>
              <a:defRPr sz="1600"/>
            </a:lvl4pPr>
            <a:lvl5pPr marL="1828823" indent="0" algn="ctr">
              <a:buNone/>
              <a:defRPr sz="1600"/>
            </a:lvl5pPr>
            <a:lvl6pPr marL="2286029" indent="0" algn="ctr">
              <a:buNone/>
              <a:defRPr sz="1600"/>
            </a:lvl6pPr>
            <a:lvl7pPr marL="2743234" indent="0" algn="ctr">
              <a:buNone/>
              <a:defRPr sz="1600"/>
            </a:lvl7pPr>
            <a:lvl8pPr marL="3200440" indent="0" algn="ctr">
              <a:buNone/>
              <a:defRPr sz="1600"/>
            </a:lvl8pPr>
            <a:lvl9pPr marL="3657646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CEFFC4-1EF3-4A18-A93E-E70846FB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C81B-C672-467F-B417-8528172AD406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2FB72E-9612-457C-85C5-74F4DD13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84FDA6-77E3-489A-93C6-B68CF85B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3F7E-374C-49D3-A997-061B836AE1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65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F01916-236A-4026-9AC3-C179D4AC6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3647B4-5597-499D-92F4-2AEEAAA15E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44BF53-C998-4783-9B91-43D60AAD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C81B-C672-467F-B417-8528172AD406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2E2954-7514-43A9-A9BB-62A3F0C9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87E9A9-472C-4BAE-B18C-F2A82DD67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3F7E-374C-49D3-A997-061B836AE1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674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AA88DCE-A1C5-4604-A763-1AC5D5B0C4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FD9F14-A48E-442E-8EF1-84737A987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E93B33-F067-4178-A533-EB868551A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C81B-C672-467F-B417-8528172AD406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C8394C-9FD6-4D21-827E-C4FADB199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6FE8A2-B115-495C-BDD1-0059FD34E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3F7E-374C-49D3-A997-061B836AE1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844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198FC-E8D8-4A7C-9E65-F2B4CE4F2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F4145A-5ACD-48C5-8B36-3BA97F744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4CC500-7E67-41AD-AEB6-CB96C7140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C81B-C672-467F-B417-8528172AD406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E1E662-7291-42B2-B1E3-C2162BCA0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E82CBC-B7C2-4F33-A4A2-B6A1D2BBD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3F7E-374C-49D3-A997-061B836AE1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5872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78A031-4C5A-4645-8F5E-E55DAA640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B6A3293-1A97-45E4-B6FD-50431B112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1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DBB450-6B7B-4941-A394-D1578BC93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C81B-C672-467F-B417-8528172AD406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39FB17-926E-401E-8F4A-D4FEDAFE2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56BE5F-025F-4ADD-AF6E-067BFB32B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3F7E-374C-49D3-A997-061B836AE1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759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99CC02-73F7-4761-A437-188709D08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492FCE-4D7D-4E91-B8D7-D03A91E54E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2D8920-B320-4D2B-A205-2A285A92E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3189736-161F-4B6A-BD43-9A8ED22B9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C81B-C672-467F-B417-8528172AD406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F66EC49-AD2C-4C98-8AEF-518021194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E31409-38BD-409C-83B2-B565A1581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3F7E-374C-49D3-A997-061B836AE1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431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15D86E-2796-4424-A4FC-A1A04EBA0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6A6AB8-4E0A-4D7D-8B91-696FDBBF7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63ED0E-0CE0-4600-8BFB-904C02E3B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99CD93-517D-4A60-AFF8-9DCDC75769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0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6EEC259-DD5E-41D6-8F55-7C19035F1F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B03808F-5025-4299-96BB-5295B8D84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C81B-C672-467F-B417-8528172AD406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CED475-7B13-44BB-BECB-09A6E1EFF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C064506-8205-42C5-8980-B110C438F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3F7E-374C-49D3-A997-061B836AE1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688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7AFC80-1C5B-4FFF-86B7-013B5A984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3470519-7FC8-453B-A147-C6394171A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C81B-C672-467F-B417-8528172AD406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18A1971-FF26-4C21-928B-A28E8FA4D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ACEE65D-B2EE-40B8-A77E-02C8DD0C2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3F7E-374C-49D3-A997-061B836AE1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614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2C225DA-3CD7-4931-B223-C2A8E867F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C81B-C672-467F-B417-8528172AD406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2637246-11BF-45A6-BC7B-08FB18AEE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B9AE7B-6FAB-4D3A-9E13-E53755D7C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3F7E-374C-49D3-A997-061B836AE1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346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6051A-1C32-480A-BA0A-9D864D38D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DA89CD-BCF0-41BC-9F40-499FC57A0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33707E-98D4-4AC8-AFCB-B9114B6A3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0C39DE-C778-4F41-BC15-76675ACD4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C81B-C672-467F-B417-8528172AD406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4AAB05-BC61-4C35-90C0-B36EFF4A7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51A52B6-D721-402C-9F1F-45931D1D4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3F7E-374C-49D3-A997-061B836AE1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755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FF3CED-32F6-45F7-BBCD-AE1B2FAF5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5D039A2-62A2-4E80-BE71-05373A73CF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7F0C8D-4D4E-4320-9F4B-B3C2EA9CEE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0"/>
            </a:lvl2pPr>
            <a:lvl3pPr marL="914411" indent="0">
              <a:buNone/>
              <a:defRPr sz="1200"/>
            </a:lvl3pPr>
            <a:lvl4pPr marL="1371617" indent="0">
              <a:buNone/>
              <a:defRPr sz="1000"/>
            </a:lvl4pPr>
            <a:lvl5pPr marL="1828823" indent="0">
              <a:buNone/>
              <a:defRPr sz="1000"/>
            </a:lvl5pPr>
            <a:lvl6pPr marL="2286029" indent="0">
              <a:buNone/>
              <a:defRPr sz="1000"/>
            </a:lvl6pPr>
            <a:lvl7pPr marL="2743234" indent="0">
              <a:buNone/>
              <a:defRPr sz="1000"/>
            </a:lvl7pPr>
            <a:lvl8pPr marL="3200440" indent="0">
              <a:buNone/>
              <a:defRPr sz="1000"/>
            </a:lvl8pPr>
            <a:lvl9pPr marL="3657646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FA6278-BBE0-4DA4-B529-D59C9F335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CC81B-C672-467F-B417-8528172AD406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5E9DC1-A3D6-4255-94BB-7B9C3E93E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A33E87-F5BC-429B-90FB-7EBAEF64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A3F7E-374C-49D3-A997-061B836AE1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936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D95CA8-387C-4427-B94D-038997AA1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6F6D33-F1B0-4600-87F8-D1127BE0F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05F078-D003-4A83-8F8D-2BA3BB5264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CC81B-C672-467F-B417-8528172AD406}" type="datetimeFigureOut">
              <a:rPr lang="zh-CN" altLang="en-US" smtClean="0"/>
              <a:t>2020/11/8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2B50F5-476A-4073-8417-BE44FE5033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835B04-7462-465E-9961-9986DCA60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A3F7E-374C-49D3-A997-061B836AE1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58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32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8" indent="-228603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openxmlformats.org/officeDocument/2006/relationships/image" Target="../media/image45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8.jp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39.png"/><Relationship Id="rId9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0CBC28-D379-4CD7-BB19-CFD8221F8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2" y="-7454"/>
            <a:ext cx="12218504" cy="687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08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BF87BA-8243-4FF5-B7F8-6E0B925D5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D33B49E-F8DF-4F70-A50A-A5FB44BDC0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84036" cy="6850743"/>
          </a:xfrm>
        </p:spPr>
      </p:pic>
    </p:spTree>
    <p:extLst>
      <p:ext uri="{BB962C8B-B14F-4D97-AF65-F5344CB8AC3E}">
        <p14:creationId xmlns:p14="http://schemas.microsoft.com/office/powerpoint/2010/main" val="1403322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4C0B4D-C0F1-4D32-98D4-683C2372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A02CC05-D75C-434A-866E-251F4D818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24332" cy="6879771"/>
          </a:xfrm>
        </p:spPr>
      </p:pic>
    </p:spTree>
    <p:extLst>
      <p:ext uri="{BB962C8B-B14F-4D97-AF65-F5344CB8AC3E}">
        <p14:creationId xmlns:p14="http://schemas.microsoft.com/office/powerpoint/2010/main" val="1521424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D5C47-95DC-466B-9CD9-99AB22E4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1AD1EA8-05DD-43A8-AD81-054978407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58384" cy="6879771"/>
          </a:xfrm>
        </p:spPr>
      </p:pic>
    </p:spTree>
    <p:extLst>
      <p:ext uri="{BB962C8B-B14F-4D97-AF65-F5344CB8AC3E}">
        <p14:creationId xmlns:p14="http://schemas.microsoft.com/office/powerpoint/2010/main" val="1250209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F4E7A2-97D8-4171-A8B9-A551A7C7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2EA42F1-B779-4720-9B20-7504277E3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09849" cy="6865257"/>
          </a:xfrm>
        </p:spPr>
      </p:pic>
    </p:spTree>
    <p:extLst>
      <p:ext uri="{BB962C8B-B14F-4D97-AF65-F5344CB8AC3E}">
        <p14:creationId xmlns:p14="http://schemas.microsoft.com/office/powerpoint/2010/main" val="2052203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1E7FAF-7D52-4B72-82B3-FF455C5E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2E41965-F47F-4ECC-9896-2E48EDCF4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1549" cy="6908800"/>
          </a:xfrm>
        </p:spPr>
      </p:pic>
    </p:spTree>
    <p:extLst>
      <p:ext uri="{BB962C8B-B14F-4D97-AF65-F5344CB8AC3E}">
        <p14:creationId xmlns:p14="http://schemas.microsoft.com/office/powerpoint/2010/main" val="3922907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234BE9-DF6F-491F-BF14-1041527CA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271AD36-0585-4ACB-AAA8-3EB6044DB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92625" cy="6879771"/>
          </a:xfrm>
        </p:spPr>
      </p:pic>
    </p:spTree>
    <p:extLst>
      <p:ext uri="{BB962C8B-B14F-4D97-AF65-F5344CB8AC3E}">
        <p14:creationId xmlns:p14="http://schemas.microsoft.com/office/powerpoint/2010/main" val="2428064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E7914-FC26-4A29-B427-C3A531F9B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B892C6D-7C78-40DE-B7CE-407B332E52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2024" cy="6878472"/>
          </a:xfrm>
        </p:spPr>
      </p:pic>
    </p:spTree>
    <p:extLst>
      <p:ext uri="{BB962C8B-B14F-4D97-AF65-F5344CB8AC3E}">
        <p14:creationId xmlns:p14="http://schemas.microsoft.com/office/powerpoint/2010/main" val="349145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B7439E-6A0B-4206-B3BC-0219DC2AA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A606E90-DC5C-4D54-A39E-438C9A5D4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04901" cy="6865257"/>
          </a:xfrm>
        </p:spPr>
      </p:pic>
    </p:spTree>
    <p:extLst>
      <p:ext uri="{BB962C8B-B14F-4D97-AF65-F5344CB8AC3E}">
        <p14:creationId xmlns:p14="http://schemas.microsoft.com/office/powerpoint/2010/main" val="2154578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5393B6-349E-466D-8CD2-31E640E6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64B3D94-6E79-47E6-8560-FD0F3AB6A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20055EB4-AC92-44CF-828A-6121C2A37E33}"/>
              </a:ext>
            </a:extLst>
          </p:cNvPr>
          <p:cNvSpPr/>
          <p:nvPr/>
        </p:nvSpPr>
        <p:spPr>
          <a:xfrm>
            <a:off x="4688352" y="2193362"/>
            <a:ext cx="6808423" cy="2586182"/>
          </a:xfrm>
          <a:prstGeom prst="rect">
            <a:avLst/>
          </a:prstGeom>
          <a:solidFill>
            <a:srgbClr val="311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Rectangle: Rounded Corners 3">
            <a:extLst>
              <a:ext uri="{FF2B5EF4-FFF2-40B4-BE49-F238E27FC236}">
                <a16:creationId xmlns:a16="http://schemas.microsoft.com/office/drawing/2014/main" id="{7373486F-A1B5-49D6-9193-F75C357A1D9D}"/>
              </a:ext>
            </a:extLst>
          </p:cNvPr>
          <p:cNvSpPr/>
          <p:nvPr/>
        </p:nvSpPr>
        <p:spPr>
          <a:xfrm>
            <a:off x="2263139" y="1027906"/>
            <a:ext cx="2425211" cy="4972357"/>
          </a:xfrm>
          <a:prstGeom prst="roundRect">
            <a:avLst>
              <a:gd name="adj" fmla="val 727"/>
            </a:avLst>
          </a:prstGeom>
          <a:solidFill>
            <a:schemeClr val="bg1"/>
          </a:solidFill>
          <a:ln>
            <a:noFill/>
          </a:ln>
          <a:effectLst>
            <a:outerShdw blurRad="1270000" dist="1092200" dir="2700000" sx="90000" sy="9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0" name="图片 3">
            <a:extLst>
              <a:ext uri="{FF2B5EF4-FFF2-40B4-BE49-F238E27FC236}">
                <a16:creationId xmlns:a16="http://schemas.microsoft.com/office/drawing/2014/main" id="{638CFFA3-CB80-4C89-ACBC-F5C750883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083" y="2058396"/>
            <a:ext cx="2120627" cy="377169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8FCDCC61-E587-4BBB-9084-E7C08050A7B8}"/>
              </a:ext>
            </a:extLst>
          </p:cNvPr>
          <p:cNvSpPr txBox="1">
            <a:spLocks/>
          </p:cNvSpPr>
          <p:nvPr/>
        </p:nvSpPr>
        <p:spPr>
          <a:xfrm>
            <a:off x="2624872" y="896245"/>
            <a:ext cx="2120628" cy="1297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1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竞品分析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E32E9A48-1493-4D91-B02F-C31F33A00C21}"/>
              </a:ext>
            </a:extLst>
          </p:cNvPr>
          <p:cNvSpPr txBox="1">
            <a:spLocks/>
          </p:cNvSpPr>
          <p:nvPr/>
        </p:nvSpPr>
        <p:spPr>
          <a:xfrm>
            <a:off x="4842294" y="2797380"/>
            <a:ext cx="3277277" cy="147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3" indent="-228603" algn="l" defTabSz="91441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14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20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26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32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7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3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Mozik</a:t>
            </a:r>
            <a:r>
              <a:rPr lang="en-US" altLang="zh-CN" sz="16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zh-CN" altLang="en-US" sz="16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可能是市面上最简洁的音乐播放器了，其轻若无物的极简风格可谓是 </a:t>
            </a:r>
            <a:r>
              <a:rPr lang="en-US" altLang="zh-CN" sz="16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app </a:t>
            </a:r>
            <a:r>
              <a:rPr lang="zh-CN" altLang="en-US" sz="16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中的「禁欲系」。</a:t>
            </a:r>
            <a:r>
              <a:rPr lang="en-US" altLang="zh-CN" sz="16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Mozik</a:t>
            </a:r>
            <a:r>
              <a:rPr lang="en-US" altLang="zh-CN" sz="16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zh-CN" altLang="en-US" sz="16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所传达的便是「简洁不只是一种方式，更是一种体验」的理念。</a:t>
            </a:r>
            <a:endParaRPr lang="en-US" altLang="zh-CN" sz="16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en-US" altLang="zh-CN" sz="1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en-US" altLang="zh-CN" sz="1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B5C6AEC-1508-4A3B-9A3C-99519BAF561B}"/>
              </a:ext>
            </a:extLst>
          </p:cNvPr>
          <p:cNvSpPr txBox="1">
            <a:spLocks/>
          </p:cNvSpPr>
          <p:nvPr/>
        </p:nvSpPr>
        <p:spPr>
          <a:xfrm>
            <a:off x="8169534" y="2071925"/>
            <a:ext cx="3277277" cy="25861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3" indent="-228603" algn="l" defTabSz="91441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14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20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26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32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7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3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1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1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界面右边有五个代表情绪的小图标，什么心情听什么音乐，点击小图标就能进入相应的情绪电台了，每个电台界面的歌名等颜色都是不同的。</a:t>
            </a:r>
          </a:p>
        </p:txBody>
      </p:sp>
    </p:spTree>
    <p:extLst>
      <p:ext uri="{BB962C8B-B14F-4D97-AF65-F5344CB8AC3E}">
        <p14:creationId xmlns:p14="http://schemas.microsoft.com/office/powerpoint/2010/main" val="2483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2E8EE8-A04A-4780-B580-8EB961DD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4538A9-B553-4CA3-830F-0D99E12BF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770C7DC7-F861-4F61-8759-35F722309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FE298836-A00B-4666-9873-90DDF5253480}"/>
              </a:ext>
            </a:extLst>
          </p:cNvPr>
          <p:cNvSpPr/>
          <p:nvPr/>
        </p:nvSpPr>
        <p:spPr>
          <a:xfrm>
            <a:off x="1191019" y="1942612"/>
            <a:ext cx="3120959" cy="3889642"/>
          </a:xfrm>
          <a:prstGeom prst="roundRect">
            <a:avLst>
              <a:gd name="adj" fmla="val 2608"/>
            </a:avLst>
          </a:prstGeom>
          <a:solidFill>
            <a:srgbClr val="3119DF"/>
          </a:solidFill>
          <a:ln>
            <a:noFill/>
          </a:ln>
          <a:effectLst>
            <a:outerShdw blurRad="762000" dist="723900" dir="5400000" sx="85000" sy="85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7" name="Rectangle: Rounded Corners 7">
            <a:extLst>
              <a:ext uri="{FF2B5EF4-FFF2-40B4-BE49-F238E27FC236}">
                <a16:creationId xmlns:a16="http://schemas.microsoft.com/office/drawing/2014/main" id="{1EE2DA73-4863-42DD-9C2A-AFE153CF49E7}"/>
              </a:ext>
            </a:extLst>
          </p:cNvPr>
          <p:cNvSpPr/>
          <p:nvPr/>
        </p:nvSpPr>
        <p:spPr>
          <a:xfrm>
            <a:off x="4654774" y="1942612"/>
            <a:ext cx="2951034" cy="3889642"/>
          </a:xfrm>
          <a:prstGeom prst="roundRect">
            <a:avLst>
              <a:gd name="adj" fmla="val 2608"/>
            </a:avLst>
          </a:prstGeom>
          <a:solidFill>
            <a:schemeClr val="bg1"/>
          </a:solidFill>
          <a:ln>
            <a:noFill/>
          </a:ln>
          <a:effectLst>
            <a:outerShdw blurRad="1270000" sx="75000" sy="75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0" name="Rectangle: Rounded Corners 8">
            <a:extLst>
              <a:ext uri="{FF2B5EF4-FFF2-40B4-BE49-F238E27FC236}">
                <a16:creationId xmlns:a16="http://schemas.microsoft.com/office/drawing/2014/main" id="{0DCE49E1-A51D-4D74-BB6D-606D83D21F9F}"/>
              </a:ext>
            </a:extLst>
          </p:cNvPr>
          <p:cNvSpPr/>
          <p:nvPr/>
        </p:nvSpPr>
        <p:spPr>
          <a:xfrm>
            <a:off x="8033566" y="1942612"/>
            <a:ext cx="2951034" cy="3889642"/>
          </a:xfrm>
          <a:prstGeom prst="roundRect">
            <a:avLst>
              <a:gd name="adj" fmla="val 2608"/>
            </a:avLst>
          </a:prstGeom>
          <a:solidFill>
            <a:schemeClr val="bg1"/>
          </a:solidFill>
          <a:ln>
            <a:noFill/>
          </a:ln>
          <a:effectLst>
            <a:outerShdw blurRad="1270000" sx="75000" sy="75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14E101A-0383-41D2-9519-AB7542612F5D}"/>
              </a:ext>
            </a:extLst>
          </p:cNvPr>
          <p:cNvSpPr txBox="1"/>
          <p:nvPr/>
        </p:nvSpPr>
        <p:spPr>
          <a:xfrm>
            <a:off x="5276817" y="867589"/>
            <a:ext cx="17069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交互设计</a:t>
            </a:r>
          </a:p>
        </p:txBody>
      </p:sp>
      <p:sp>
        <p:nvSpPr>
          <p:cNvPr id="45" name="文本占位符 3">
            <a:extLst>
              <a:ext uri="{FF2B5EF4-FFF2-40B4-BE49-F238E27FC236}">
                <a16:creationId xmlns:a16="http://schemas.microsoft.com/office/drawing/2014/main" id="{D9F2E07A-2D05-42C6-9BDA-5951FF31E8CB}"/>
              </a:ext>
            </a:extLst>
          </p:cNvPr>
          <p:cNvSpPr txBox="1">
            <a:spLocks/>
          </p:cNvSpPr>
          <p:nvPr/>
        </p:nvSpPr>
        <p:spPr>
          <a:xfrm>
            <a:off x="2080753" y="2136616"/>
            <a:ext cx="1341490" cy="5762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3" indent="-228603" algn="l" defTabSz="91441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14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20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26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32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7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3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None/>
            </a:pPr>
            <a:r>
              <a:rPr lang="zh-CN" altLang="en-US" sz="2200" b="1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Roboto Thin" charset="0"/>
              </a:rPr>
              <a:t>布局</a:t>
            </a:r>
          </a:p>
        </p:txBody>
      </p:sp>
      <p:sp>
        <p:nvSpPr>
          <p:cNvPr id="46" name="文本占位符 6">
            <a:extLst>
              <a:ext uri="{FF2B5EF4-FFF2-40B4-BE49-F238E27FC236}">
                <a16:creationId xmlns:a16="http://schemas.microsoft.com/office/drawing/2014/main" id="{A6E026FD-540E-4E32-A6A4-B90AA229DD40}"/>
              </a:ext>
            </a:extLst>
          </p:cNvPr>
          <p:cNvSpPr txBox="1">
            <a:spLocks/>
          </p:cNvSpPr>
          <p:nvPr/>
        </p:nvSpPr>
        <p:spPr>
          <a:xfrm>
            <a:off x="1207400" y="2717165"/>
            <a:ext cx="3120959" cy="2054970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228603" indent="-228603" algn="l" defTabSz="91441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14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20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26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32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7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3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0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Roboto Thin" charset="0"/>
              </a:rPr>
              <a:t>1-</a:t>
            </a:r>
            <a:r>
              <a:rPr lang="zh-CN" altLang="en-US" sz="14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Roboto Thin" charset="0"/>
              </a:rPr>
              <a:t>将减法做到极致，极简风格。</a:t>
            </a:r>
            <a:endParaRPr lang="en-US" altLang="zh-CN" sz="14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  <a:cs typeface="Roboto Thin" charset="0"/>
            </a:endParaRPr>
          </a:p>
          <a:p>
            <a:pPr defTabSz="914400">
              <a:lnSpc>
                <a:spcPct val="10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Roboto Thin" charset="0"/>
              </a:rPr>
              <a:t>2-</a:t>
            </a:r>
            <a:r>
              <a:rPr lang="zh-CN" altLang="en-US" sz="14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Roboto Thin" charset="0"/>
              </a:rPr>
              <a:t>五个不同的表情代表五种不同心情的音乐电台。</a:t>
            </a:r>
            <a:endParaRPr lang="en-US" altLang="zh-CN" sz="14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  <a:cs typeface="Roboto Thin" charset="0"/>
            </a:endParaRPr>
          </a:p>
          <a:p>
            <a:pPr defTabSz="914400">
              <a:lnSpc>
                <a:spcPct val="10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Roboto Thin" charset="0"/>
              </a:rPr>
              <a:t>3-</a:t>
            </a:r>
            <a:r>
              <a:rPr lang="zh-CN" altLang="en-US" sz="14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Roboto Thin" charset="0"/>
              </a:rPr>
              <a:t>设置。</a:t>
            </a:r>
            <a:endParaRPr lang="en-US" altLang="zh-CN" sz="14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  <a:cs typeface="Roboto Thin" charset="0"/>
            </a:endParaRPr>
          </a:p>
          <a:p>
            <a:pPr defTabSz="914400">
              <a:lnSpc>
                <a:spcPct val="10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Roboto Thin" charset="0"/>
              </a:rPr>
              <a:t>4-</a:t>
            </a:r>
            <a:r>
              <a:rPr lang="zh-CN" altLang="en-US" sz="14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Roboto Thin" charset="0"/>
              </a:rPr>
              <a:t>收藏。</a:t>
            </a:r>
            <a:endParaRPr lang="en-US" altLang="zh-CN" sz="14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  <a:cs typeface="Roboto Thin" charset="0"/>
            </a:endParaRPr>
          </a:p>
          <a:p>
            <a:pPr defTabSz="914400">
              <a:lnSpc>
                <a:spcPct val="10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Roboto Thin" charset="0"/>
              </a:rPr>
              <a:t>5-</a:t>
            </a:r>
            <a:r>
              <a:rPr lang="zh-CN" altLang="en-US" sz="14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Roboto Thin" charset="0"/>
              </a:rPr>
              <a:t>壁纸设置。</a:t>
            </a:r>
          </a:p>
        </p:txBody>
      </p:sp>
      <p:sp>
        <p:nvSpPr>
          <p:cNvPr id="48" name="文本占位符 3">
            <a:extLst>
              <a:ext uri="{FF2B5EF4-FFF2-40B4-BE49-F238E27FC236}">
                <a16:creationId xmlns:a16="http://schemas.microsoft.com/office/drawing/2014/main" id="{34A58EA3-3154-4132-AFE6-CEA1A1D7B7DB}"/>
              </a:ext>
            </a:extLst>
          </p:cNvPr>
          <p:cNvSpPr txBox="1">
            <a:spLocks/>
          </p:cNvSpPr>
          <p:nvPr/>
        </p:nvSpPr>
        <p:spPr>
          <a:xfrm>
            <a:off x="5305580" y="2136616"/>
            <a:ext cx="1656552" cy="5762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marL="228603" indent="-228603" algn="l" defTabSz="91441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14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20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26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32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7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3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None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Roboto Thin" charset="0"/>
              </a:rPr>
              <a:t>功能、需求</a:t>
            </a:r>
          </a:p>
        </p:txBody>
      </p:sp>
      <p:sp>
        <p:nvSpPr>
          <p:cNvPr id="50" name="文本占位符 6">
            <a:extLst>
              <a:ext uri="{FF2B5EF4-FFF2-40B4-BE49-F238E27FC236}">
                <a16:creationId xmlns:a16="http://schemas.microsoft.com/office/drawing/2014/main" id="{A656CC03-14E5-4F93-B648-C2653AAEFCE9}"/>
              </a:ext>
            </a:extLst>
          </p:cNvPr>
          <p:cNvSpPr txBox="1">
            <a:spLocks/>
          </p:cNvSpPr>
          <p:nvPr/>
        </p:nvSpPr>
        <p:spPr>
          <a:xfrm>
            <a:off x="4756117" y="2786380"/>
            <a:ext cx="1656552" cy="1214755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228603" indent="-228603" algn="l" defTabSz="91441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14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20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26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32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7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3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zh-CN" sz="1400" kern="1200" dirty="0">
                <a:solidFill>
                  <a:srgbClr val="595959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Roboto Thin" charset="0"/>
              </a:rPr>
              <a:t>1-</a:t>
            </a:r>
            <a:r>
              <a:rPr lang="zh-CN" altLang="en-US" sz="1400" kern="1200" dirty="0">
                <a:solidFill>
                  <a:srgbClr val="595959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Roboto Thin" charset="0"/>
              </a:rPr>
              <a:t>音乐电台</a:t>
            </a:r>
            <a:endParaRPr lang="en-US" altLang="zh-CN" sz="1400" kern="1200" dirty="0">
              <a:solidFill>
                <a:srgbClr val="595959"/>
              </a:solidFill>
              <a:latin typeface="新宋体" panose="02010609030101010101" pitchFamily="49" charset="-122"/>
              <a:ea typeface="新宋体" panose="02010609030101010101" pitchFamily="49" charset="-122"/>
              <a:cs typeface="Roboto Thin" charset="0"/>
            </a:endParaRPr>
          </a:p>
          <a:p>
            <a:pPr defTabSz="914400"/>
            <a:r>
              <a:rPr lang="en-US" altLang="zh-CN" sz="1400" kern="1200" dirty="0">
                <a:solidFill>
                  <a:srgbClr val="595959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Roboto Thin" charset="0"/>
              </a:rPr>
              <a:t>2-</a:t>
            </a:r>
            <a:r>
              <a:rPr lang="zh-CN" altLang="en-US" sz="1400" kern="1200" dirty="0">
                <a:solidFill>
                  <a:srgbClr val="595959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Roboto Thin" charset="0"/>
              </a:rPr>
              <a:t>设置</a:t>
            </a:r>
            <a:endParaRPr lang="en-US" altLang="zh-CN" sz="1400" kern="1200" dirty="0">
              <a:solidFill>
                <a:srgbClr val="595959"/>
              </a:solidFill>
              <a:latin typeface="新宋体" panose="02010609030101010101" pitchFamily="49" charset="-122"/>
              <a:ea typeface="新宋体" panose="02010609030101010101" pitchFamily="49" charset="-122"/>
              <a:cs typeface="Roboto Thin" charset="0"/>
            </a:endParaRPr>
          </a:p>
          <a:p>
            <a:pPr defTabSz="914400"/>
            <a:r>
              <a:rPr lang="en-US" altLang="zh-CN" sz="1400" kern="1200" dirty="0">
                <a:solidFill>
                  <a:srgbClr val="595959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Roboto Thin" charset="0"/>
              </a:rPr>
              <a:t>3-</a:t>
            </a:r>
            <a:r>
              <a:rPr lang="zh-CN" altLang="en-US" sz="1400" kern="1200" dirty="0">
                <a:solidFill>
                  <a:srgbClr val="595959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Roboto Thin" charset="0"/>
              </a:rPr>
              <a:t>壁纸</a:t>
            </a:r>
          </a:p>
        </p:txBody>
      </p:sp>
      <p:sp>
        <p:nvSpPr>
          <p:cNvPr id="52" name="文本占位符 3">
            <a:extLst>
              <a:ext uri="{FF2B5EF4-FFF2-40B4-BE49-F238E27FC236}">
                <a16:creationId xmlns:a16="http://schemas.microsoft.com/office/drawing/2014/main" id="{2D855273-AE14-4D43-A570-3B32715FBC10}"/>
              </a:ext>
            </a:extLst>
          </p:cNvPr>
          <p:cNvSpPr txBox="1">
            <a:spLocks/>
          </p:cNvSpPr>
          <p:nvPr/>
        </p:nvSpPr>
        <p:spPr>
          <a:xfrm>
            <a:off x="8706555" y="2136616"/>
            <a:ext cx="1656552" cy="5762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marL="228603" indent="-228603" algn="l" defTabSz="91441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14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20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26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32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7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3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None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Roboto Thin" charset="0"/>
              </a:rPr>
              <a:t>视觉、交互</a:t>
            </a:r>
          </a:p>
        </p:txBody>
      </p:sp>
      <p:sp>
        <p:nvSpPr>
          <p:cNvPr id="54" name="文本占位符 6">
            <a:extLst>
              <a:ext uri="{FF2B5EF4-FFF2-40B4-BE49-F238E27FC236}">
                <a16:creationId xmlns:a16="http://schemas.microsoft.com/office/drawing/2014/main" id="{6950909C-5E7B-4FC5-9A94-456E300B72E7}"/>
              </a:ext>
            </a:extLst>
          </p:cNvPr>
          <p:cNvSpPr txBox="1">
            <a:spLocks/>
          </p:cNvSpPr>
          <p:nvPr/>
        </p:nvSpPr>
        <p:spPr>
          <a:xfrm>
            <a:off x="8161020" y="2812732"/>
            <a:ext cx="2743200" cy="2479358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228603" indent="-228603" algn="l" defTabSz="91441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14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20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26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32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37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43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48" indent="-228603" algn="l" defTabSz="91441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zh-CN" altLang="en-US" sz="1400" kern="1200" dirty="0">
                <a:solidFill>
                  <a:srgbClr val="595959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Roboto Thin" charset="0"/>
              </a:rPr>
              <a:t>打开 </a:t>
            </a:r>
            <a:r>
              <a:rPr lang="en-US" altLang="zh-CN" sz="1400" kern="1200" dirty="0" err="1">
                <a:solidFill>
                  <a:srgbClr val="595959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Roboto Thin" charset="0"/>
              </a:rPr>
              <a:t>mozik</a:t>
            </a:r>
            <a:r>
              <a:rPr lang="en-US" altLang="zh-CN" sz="1400" kern="1200" dirty="0">
                <a:solidFill>
                  <a:srgbClr val="595959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Roboto Thin" charset="0"/>
              </a:rPr>
              <a:t> </a:t>
            </a:r>
            <a:r>
              <a:rPr lang="zh-CN" altLang="en-US" sz="1400" kern="1200" dirty="0">
                <a:solidFill>
                  <a:srgbClr val="595959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Roboto Thin" charset="0"/>
              </a:rPr>
              <a:t>便是一片纯色的 </a:t>
            </a:r>
            <a:r>
              <a:rPr lang="en-US" altLang="zh-CN" sz="1400" kern="1200" dirty="0">
                <a:solidFill>
                  <a:srgbClr val="595959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Roboto Thin" charset="0"/>
              </a:rPr>
              <a:t>UI</a:t>
            </a:r>
            <a:r>
              <a:rPr lang="zh-CN" altLang="en-US" sz="1400" kern="1200" dirty="0">
                <a:solidFill>
                  <a:srgbClr val="595959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Roboto Thin" charset="0"/>
              </a:rPr>
              <a:t>，长按背景可以选择内置壁纸或从相册导入，内置的壁纸是与 </a:t>
            </a:r>
            <a:r>
              <a:rPr lang="en-US" altLang="zh-CN" sz="1400" kern="1200" dirty="0" err="1">
                <a:solidFill>
                  <a:srgbClr val="595959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Roboto Thin" charset="0"/>
              </a:rPr>
              <a:t>artand</a:t>
            </a:r>
            <a:r>
              <a:rPr lang="en-US" altLang="zh-CN" sz="1400" kern="1200" dirty="0">
                <a:solidFill>
                  <a:srgbClr val="595959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Roboto Thin" charset="0"/>
              </a:rPr>
              <a:t> </a:t>
            </a:r>
            <a:r>
              <a:rPr lang="zh-CN" altLang="en-US" sz="1400" kern="1200" dirty="0">
                <a:solidFill>
                  <a:srgbClr val="595959"/>
                </a:solidFill>
                <a:latin typeface="新宋体" panose="02010609030101010101" pitchFamily="49" charset="-122"/>
                <a:ea typeface="新宋体" panose="02010609030101010101" pitchFamily="49" charset="-122"/>
                <a:cs typeface="Roboto Thin" charset="0"/>
              </a:rPr>
              <a:t>合作的，艺术气息十足。左滑界面便可开启黑夜模式和定时关闭功能。整个播放界面简洁的没有一丝多余，左滑或右滑进行切歌，上滑分享音乐，下滑可以收藏歌曲。整个过程全采用手势操作，用户体验十分流畅。界面右下角的爱心是收藏列表，收藏过的歌就算离线也能听。打开收藏列表，点右上角可登陆，左滑歌曲也能快速分享和删除，操作便捷。</a:t>
            </a:r>
          </a:p>
        </p:txBody>
      </p:sp>
    </p:spTree>
    <p:extLst>
      <p:ext uri="{BB962C8B-B14F-4D97-AF65-F5344CB8AC3E}">
        <p14:creationId xmlns:p14="http://schemas.microsoft.com/office/powerpoint/2010/main" val="2218825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B5A8D6-5D35-45A1-B647-B78ECF65A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70644E8-63B7-4F8F-9C39-A5C0673AC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8543" cy="6865257"/>
          </a:xfrm>
        </p:spPr>
      </p:pic>
    </p:spTree>
    <p:extLst>
      <p:ext uri="{BB962C8B-B14F-4D97-AF65-F5344CB8AC3E}">
        <p14:creationId xmlns:p14="http://schemas.microsoft.com/office/powerpoint/2010/main" val="2520246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2E8EE8-A04A-4780-B580-8EB961DD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770C7DC7-F861-4F61-8759-35F722309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D14E101A-0383-41D2-9519-AB7542612F5D}"/>
              </a:ext>
            </a:extLst>
          </p:cNvPr>
          <p:cNvSpPr txBox="1"/>
          <p:nvPr/>
        </p:nvSpPr>
        <p:spPr>
          <a:xfrm>
            <a:off x="5442568" y="864454"/>
            <a:ext cx="13068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SWOT</a:t>
            </a:r>
            <a:endParaRPr lang="zh-CN" altLang="en-US" sz="3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: Rounded Corners 2">
            <a:extLst>
              <a:ext uri="{FF2B5EF4-FFF2-40B4-BE49-F238E27FC236}">
                <a16:creationId xmlns:a16="http://schemas.microsoft.com/office/drawing/2014/main" id="{C42EBB77-7B69-4001-93FD-1917E976DA3D}"/>
              </a:ext>
            </a:extLst>
          </p:cNvPr>
          <p:cNvSpPr/>
          <p:nvPr/>
        </p:nvSpPr>
        <p:spPr>
          <a:xfrm>
            <a:off x="2838005" y="2319008"/>
            <a:ext cx="1607328" cy="2249456"/>
          </a:xfrm>
          <a:prstGeom prst="roundRect">
            <a:avLst>
              <a:gd name="adj" fmla="val 5326"/>
            </a:avLst>
          </a:prstGeom>
          <a:solidFill>
            <a:srgbClr val="3119DF"/>
          </a:solidFill>
          <a:ln>
            <a:noFill/>
          </a:ln>
          <a:effectLst>
            <a:outerShdw blurRad="762000" dist="723900" dir="5400000" sx="85000" sy="85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 dirty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9" name="Rectangle: Rounded Corners 3">
            <a:extLst>
              <a:ext uri="{FF2B5EF4-FFF2-40B4-BE49-F238E27FC236}">
                <a16:creationId xmlns:a16="http://schemas.microsoft.com/office/drawing/2014/main" id="{32ABFAF0-2400-4F94-BD3F-36C3DAEB90E5}"/>
              </a:ext>
            </a:extLst>
          </p:cNvPr>
          <p:cNvSpPr/>
          <p:nvPr/>
        </p:nvSpPr>
        <p:spPr>
          <a:xfrm>
            <a:off x="4588595" y="2319008"/>
            <a:ext cx="1607328" cy="2249456"/>
          </a:xfrm>
          <a:prstGeom prst="roundRect">
            <a:avLst>
              <a:gd name="adj" fmla="val 5326"/>
            </a:avLst>
          </a:prstGeom>
          <a:solidFill>
            <a:srgbClr val="9934CF"/>
          </a:solidFill>
          <a:ln>
            <a:noFill/>
          </a:ln>
          <a:effectLst>
            <a:outerShdw blurRad="762000" dist="723900" dir="5400000" sx="85000" sy="85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55" name="Rectangle: Rounded Corners 4">
            <a:extLst>
              <a:ext uri="{FF2B5EF4-FFF2-40B4-BE49-F238E27FC236}">
                <a16:creationId xmlns:a16="http://schemas.microsoft.com/office/drawing/2014/main" id="{CBA29A7F-B2DD-4799-8AB1-628EB304AA0C}"/>
              </a:ext>
            </a:extLst>
          </p:cNvPr>
          <p:cNvSpPr/>
          <p:nvPr/>
        </p:nvSpPr>
        <p:spPr>
          <a:xfrm>
            <a:off x="6352462" y="2309483"/>
            <a:ext cx="1607328" cy="2249456"/>
          </a:xfrm>
          <a:prstGeom prst="roundRect">
            <a:avLst>
              <a:gd name="adj" fmla="val 5326"/>
            </a:avLst>
          </a:prstGeom>
          <a:solidFill>
            <a:srgbClr val="2EDFCD"/>
          </a:solidFill>
          <a:ln>
            <a:noFill/>
          </a:ln>
          <a:effectLst>
            <a:outerShdw blurRad="762000" dist="723900" dir="5400000" sx="85000" sy="85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4" name="Rectangle: Rounded Corners 5">
            <a:extLst>
              <a:ext uri="{FF2B5EF4-FFF2-40B4-BE49-F238E27FC236}">
                <a16:creationId xmlns:a16="http://schemas.microsoft.com/office/drawing/2014/main" id="{2FA713E1-EE28-4A58-8883-C0EF99379801}"/>
              </a:ext>
            </a:extLst>
          </p:cNvPr>
          <p:cNvSpPr/>
          <p:nvPr/>
        </p:nvSpPr>
        <p:spPr>
          <a:xfrm>
            <a:off x="8089776" y="2319008"/>
            <a:ext cx="1607328" cy="2249456"/>
          </a:xfrm>
          <a:prstGeom prst="roundRect">
            <a:avLst>
              <a:gd name="adj" fmla="val 5326"/>
            </a:avLst>
          </a:prstGeom>
          <a:solidFill>
            <a:srgbClr val="F3747F"/>
          </a:solidFill>
          <a:ln>
            <a:noFill/>
          </a:ln>
          <a:effectLst>
            <a:outerShdw blurRad="762000" dist="723900" dir="5400000" sx="85000" sy="85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0" name="文本框 12">
            <a:extLst>
              <a:ext uri="{FF2B5EF4-FFF2-40B4-BE49-F238E27FC236}">
                <a16:creationId xmlns:a16="http://schemas.microsoft.com/office/drawing/2014/main" id="{78833D62-1D27-4B0B-B723-20134C32968E}"/>
              </a:ext>
            </a:extLst>
          </p:cNvPr>
          <p:cNvSpPr txBox="1"/>
          <p:nvPr/>
        </p:nvSpPr>
        <p:spPr>
          <a:xfrm>
            <a:off x="4735034" y="2762107"/>
            <a:ext cx="1314450" cy="9540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极简的风格受众面较小，难以打入主流市场。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F434CC4-36DA-48CF-8EC1-B5C15C63EEDD}"/>
              </a:ext>
            </a:extLst>
          </p:cNvPr>
          <p:cNvSpPr txBox="1"/>
          <p:nvPr/>
        </p:nvSpPr>
        <p:spPr>
          <a:xfrm>
            <a:off x="2838005" y="2762107"/>
            <a:ext cx="1634963" cy="116955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高颜值，</a:t>
            </a:r>
            <a:r>
              <a:rPr lang="en-US" altLang="zh-CN" sz="14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mozik</a:t>
            </a:r>
            <a:r>
              <a:rPr lang="en-US" altLang="zh-CN" sz="14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是一款感性的音乐应用。将减法做到极致以后 </a:t>
            </a:r>
            <a:r>
              <a:rPr lang="en-US" altLang="zh-CN" sz="14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mozik</a:t>
            </a:r>
            <a:r>
              <a:rPr lang="en-US" altLang="zh-CN" sz="14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还是回归了音乐本身。</a:t>
            </a:r>
          </a:p>
        </p:txBody>
      </p:sp>
      <p:sp>
        <p:nvSpPr>
          <p:cNvPr id="14" name="文本框 19">
            <a:extLst>
              <a:ext uri="{FF2B5EF4-FFF2-40B4-BE49-F238E27FC236}">
                <a16:creationId xmlns:a16="http://schemas.microsoft.com/office/drawing/2014/main" id="{520BCB5D-3A6F-4162-B21F-5A80444CCE9E}"/>
              </a:ext>
            </a:extLst>
          </p:cNvPr>
          <p:cNvSpPr txBox="1"/>
          <p:nvPr/>
        </p:nvSpPr>
        <p:spPr>
          <a:xfrm>
            <a:off x="6372444" y="2752582"/>
            <a:ext cx="1607328" cy="181588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随着文化开放，大众的审美越来越多样化。小众文艺的用户群体增加，网络电子消费者趋向年轻化，独特的</a:t>
            </a:r>
            <a:r>
              <a:rPr lang="en-US" altLang="zh-CN" sz="14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app</a:t>
            </a:r>
            <a:r>
              <a:rPr lang="zh-CN" altLang="en-US" sz="14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有一定固有的群体。</a:t>
            </a:r>
          </a:p>
        </p:txBody>
      </p:sp>
      <p:sp>
        <p:nvSpPr>
          <p:cNvPr id="85" name="文本框 22">
            <a:extLst>
              <a:ext uri="{FF2B5EF4-FFF2-40B4-BE49-F238E27FC236}">
                <a16:creationId xmlns:a16="http://schemas.microsoft.com/office/drawing/2014/main" id="{58614799-FEB4-4935-86C5-6C6AB4ED97BD}"/>
              </a:ext>
            </a:extLst>
          </p:cNvPr>
          <p:cNvSpPr txBox="1"/>
          <p:nvPr/>
        </p:nvSpPr>
        <p:spPr>
          <a:xfrm>
            <a:off x="8123703" y="2762107"/>
            <a:ext cx="1655762" cy="523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主流</a:t>
            </a:r>
            <a:r>
              <a:rPr lang="en-US" altLang="zh-CN" sz="14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app</a:t>
            </a:r>
            <a:r>
              <a:rPr lang="zh-CN" altLang="en-US" sz="14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抢占绝大多数资源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2882C840-09DD-4638-A928-47065561AFB5}"/>
              </a:ext>
            </a:extLst>
          </p:cNvPr>
          <p:cNvSpPr txBox="1"/>
          <p:nvPr/>
        </p:nvSpPr>
        <p:spPr>
          <a:xfrm>
            <a:off x="3511675" y="2339380"/>
            <a:ext cx="64714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kern="50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S           W            O           T</a:t>
            </a:r>
            <a:endParaRPr lang="zh-CN" altLang="en-US" sz="2200" b="1" kern="50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90" name="Freeform: Shape 40">
            <a:extLst>
              <a:ext uri="{FF2B5EF4-FFF2-40B4-BE49-F238E27FC236}">
                <a16:creationId xmlns:a16="http://schemas.microsoft.com/office/drawing/2014/main" id="{3F67BD9B-B4BC-450C-9580-4C9E4EC5282A}"/>
              </a:ext>
            </a:extLst>
          </p:cNvPr>
          <p:cNvSpPr/>
          <p:nvPr/>
        </p:nvSpPr>
        <p:spPr>
          <a:xfrm>
            <a:off x="-1053985" y="5188466"/>
            <a:ext cx="2353636" cy="2353636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2" name="Freeform: Shape 38">
            <a:extLst>
              <a:ext uri="{FF2B5EF4-FFF2-40B4-BE49-F238E27FC236}">
                <a16:creationId xmlns:a16="http://schemas.microsoft.com/office/drawing/2014/main" id="{01B4162A-CE27-4F07-901D-D23BBD7379C9}"/>
              </a:ext>
            </a:extLst>
          </p:cNvPr>
          <p:cNvSpPr/>
          <p:nvPr/>
        </p:nvSpPr>
        <p:spPr>
          <a:xfrm flipV="1">
            <a:off x="10845921" y="633575"/>
            <a:ext cx="1015756" cy="1015756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750"/>
            <a:endParaRPr lang="id-ID" sz="1125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35098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矩形 98">
            <a:extLst>
              <a:ext uri="{FF2B5EF4-FFF2-40B4-BE49-F238E27FC236}">
                <a16:creationId xmlns:a16="http://schemas.microsoft.com/office/drawing/2014/main" id="{0DFB0173-BB47-4999-9E4D-9C99101F14CF}"/>
              </a:ext>
            </a:extLst>
          </p:cNvPr>
          <p:cNvSpPr/>
          <p:nvPr/>
        </p:nvSpPr>
        <p:spPr>
          <a:xfrm>
            <a:off x="4373216" y="2438400"/>
            <a:ext cx="135284" cy="1555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0B41428-19B3-46A4-B24F-CACC18943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BCCBD1-8260-4E4B-8A5A-7BF5F29F8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FEF90B9-441E-41EE-9C90-A0D9ED000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Group 32">
            <a:extLst>
              <a:ext uri="{FF2B5EF4-FFF2-40B4-BE49-F238E27FC236}">
                <a16:creationId xmlns:a16="http://schemas.microsoft.com/office/drawing/2014/main" id="{0D0313C1-4599-4CE4-B9A1-1BAA44E12370}"/>
              </a:ext>
            </a:extLst>
          </p:cNvPr>
          <p:cNvGrpSpPr/>
          <p:nvPr/>
        </p:nvGrpSpPr>
        <p:grpSpPr>
          <a:xfrm>
            <a:off x="627648" y="3361"/>
            <a:ext cx="10936704" cy="6650117"/>
            <a:chOff x="6161088" y="3234592"/>
            <a:chExt cx="7154862" cy="5131547"/>
          </a:xfrm>
        </p:grpSpPr>
        <p:grpSp>
          <p:nvGrpSpPr>
            <p:cNvPr id="7" name="Group 31">
              <a:extLst>
                <a:ext uri="{FF2B5EF4-FFF2-40B4-BE49-F238E27FC236}">
                  <a16:creationId xmlns:a16="http://schemas.microsoft.com/office/drawing/2014/main" id="{74EE2688-BE4C-4DAE-8B65-B8D08123A35E}"/>
                </a:ext>
              </a:extLst>
            </p:cNvPr>
            <p:cNvGrpSpPr/>
            <p:nvPr/>
          </p:nvGrpSpPr>
          <p:grpSpPr>
            <a:xfrm>
              <a:off x="6161088" y="3234592"/>
              <a:ext cx="7154862" cy="5131547"/>
              <a:chOff x="6161088" y="3234592"/>
              <a:chExt cx="7154862" cy="5131547"/>
            </a:xfrm>
          </p:grpSpPr>
          <p:grpSp>
            <p:nvGrpSpPr>
              <p:cNvPr id="31" name="Group 35">
                <a:extLst>
                  <a:ext uri="{FF2B5EF4-FFF2-40B4-BE49-F238E27FC236}">
                    <a16:creationId xmlns:a16="http://schemas.microsoft.com/office/drawing/2014/main" id="{1C3EAE6E-F919-46D2-92D5-21E0A543258D}"/>
                  </a:ext>
                </a:extLst>
              </p:cNvPr>
              <p:cNvGrpSpPr/>
              <p:nvPr/>
            </p:nvGrpSpPr>
            <p:grpSpPr>
              <a:xfrm>
                <a:off x="6161088" y="4362715"/>
                <a:ext cx="7154862" cy="4003424"/>
                <a:chOff x="1299411" y="4199486"/>
                <a:chExt cx="8439902" cy="4722448"/>
              </a:xfrm>
            </p:grpSpPr>
            <p:grpSp>
              <p:nvGrpSpPr>
                <p:cNvPr id="37" name="Group 27">
                  <a:extLst>
                    <a:ext uri="{FF2B5EF4-FFF2-40B4-BE49-F238E27FC236}">
                      <a16:creationId xmlns:a16="http://schemas.microsoft.com/office/drawing/2014/main" id="{EE862137-7932-4FDD-89C3-97EA41AE6221}"/>
                    </a:ext>
                  </a:extLst>
                </p:cNvPr>
                <p:cNvGrpSpPr/>
                <p:nvPr/>
              </p:nvGrpSpPr>
              <p:grpSpPr>
                <a:xfrm>
                  <a:off x="6926274" y="4200832"/>
                  <a:ext cx="2813039" cy="4721097"/>
                  <a:chOff x="15364590" y="3168736"/>
                  <a:chExt cx="2813039" cy="5753198"/>
                </a:xfrm>
              </p:grpSpPr>
              <p:sp>
                <p:nvSpPr>
                  <p:cNvPr id="44" name="Rectangle: Top Corners Rounded 26">
                    <a:extLst>
                      <a:ext uri="{FF2B5EF4-FFF2-40B4-BE49-F238E27FC236}">
                        <a16:creationId xmlns:a16="http://schemas.microsoft.com/office/drawing/2014/main" id="{A15525B8-A355-4B62-92B2-27E8153959DA}"/>
                      </a:ext>
                    </a:extLst>
                  </p:cNvPr>
                  <p:cNvSpPr/>
                  <p:nvPr/>
                </p:nvSpPr>
                <p:spPr>
                  <a:xfrm rot="5400000" flipH="1">
                    <a:off x="13934948" y="4679254"/>
                    <a:ext cx="5672322" cy="2813038"/>
                  </a:xfrm>
                  <a:prstGeom prst="round2SameRect">
                    <a:avLst>
                      <a:gd name="adj1" fmla="val 20089"/>
                      <a:gd name="adj2" fmla="val 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016000" dist="228600" sx="93000" sy="93000" algn="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285750"/>
                    <a:endParaRPr lang="id-ID" sz="100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45" name="Rectangle 3">
                    <a:extLst>
                      <a:ext uri="{FF2B5EF4-FFF2-40B4-BE49-F238E27FC236}">
                        <a16:creationId xmlns:a16="http://schemas.microsoft.com/office/drawing/2014/main" id="{AD67A623-61D3-43EA-8478-268AB5796D55}"/>
                      </a:ext>
                    </a:extLst>
                  </p:cNvPr>
                  <p:cNvSpPr/>
                  <p:nvPr/>
                </p:nvSpPr>
                <p:spPr>
                  <a:xfrm>
                    <a:off x="15364593" y="3168736"/>
                    <a:ext cx="2813036" cy="989633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285750"/>
                    <a:endParaRPr lang="id-ID" sz="100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  <p:grpSp>
              <p:nvGrpSpPr>
                <p:cNvPr id="38" name="Group 25">
                  <a:extLst>
                    <a:ext uri="{FF2B5EF4-FFF2-40B4-BE49-F238E27FC236}">
                      <a16:creationId xmlns:a16="http://schemas.microsoft.com/office/drawing/2014/main" id="{3955C91A-655E-426A-BDB6-7A068A497AD5}"/>
                    </a:ext>
                  </a:extLst>
                </p:cNvPr>
                <p:cNvGrpSpPr/>
                <p:nvPr/>
              </p:nvGrpSpPr>
              <p:grpSpPr>
                <a:xfrm>
                  <a:off x="4112447" y="4201820"/>
                  <a:ext cx="2813036" cy="4720110"/>
                  <a:chOff x="4112447" y="3169940"/>
                  <a:chExt cx="2813036" cy="5751994"/>
                </a:xfrm>
              </p:grpSpPr>
              <p:sp>
                <p:nvSpPr>
                  <p:cNvPr id="42" name="Rectangle: Rounded Corners 23">
                    <a:extLst>
                      <a:ext uri="{FF2B5EF4-FFF2-40B4-BE49-F238E27FC236}">
                        <a16:creationId xmlns:a16="http://schemas.microsoft.com/office/drawing/2014/main" id="{874E2A6D-3A65-4B43-A0B3-C0F8CE84F591}"/>
                      </a:ext>
                    </a:extLst>
                  </p:cNvPr>
                  <p:cNvSpPr/>
                  <p:nvPr/>
                </p:nvSpPr>
                <p:spPr>
                  <a:xfrm>
                    <a:off x="4112447" y="3249613"/>
                    <a:ext cx="2813036" cy="5672321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1016000" dist="228600" sx="93000" sy="93000" algn="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285750"/>
                    <a:endParaRPr lang="id-ID" sz="100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43" name="Rectangle 4">
                    <a:extLst>
                      <a:ext uri="{FF2B5EF4-FFF2-40B4-BE49-F238E27FC236}">
                        <a16:creationId xmlns:a16="http://schemas.microsoft.com/office/drawing/2014/main" id="{73C163BB-747B-4624-B051-C139C85D1881}"/>
                      </a:ext>
                    </a:extLst>
                  </p:cNvPr>
                  <p:cNvSpPr/>
                  <p:nvPr/>
                </p:nvSpPr>
                <p:spPr>
                  <a:xfrm>
                    <a:off x="4112447" y="3169940"/>
                    <a:ext cx="2813036" cy="996286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285750"/>
                    <a:endParaRPr lang="id-ID" sz="100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  <p:grpSp>
              <p:nvGrpSpPr>
                <p:cNvPr id="39" name="Group 24">
                  <a:extLst>
                    <a:ext uri="{FF2B5EF4-FFF2-40B4-BE49-F238E27FC236}">
                      <a16:creationId xmlns:a16="http://schemas.microsoft.com/office/drawing/2014/main" id="{B6557625-05DB-4E19-8203-CCECB3A535F0}"/>
                    </a:ext>
                  </a:extLst>
                </p:cNvPr>
                <p:cNvGrpSpPr/>
                <p:nvPr/>
              </p:nvGrpSpPr>
              <p:grpSpPr>
                <a:xfrm>
                  <a:off x="1299411" y="4199486"/>
                  <a:ext cx="2813039" cy="4722448"/>
                  <a:chOff x="1299411" y="3167091"/>
                  <a:chExt cx="2813039" cy="5754843"/>
                </a:xfrm>
              </p:grpSpPr>
              <p:sp>
                <p:nvSpPr>
                  <p:cNvPr id="40" name="Rectangle: Top Corners Rounded 5">
                    <a:extLst>
                      <a:ext uri="{FF2B5EF4-FFF2-40B4-BE49-F238E27FC236}">
                        <a16:creationId xmlns:a16="http://schemas.microsoft.com/office/drawing/2014/main" id="{33799C9C-D74A-49DF-8EB4-9662587D0D5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-130230" y="4679254"/>
                    <a:ext cx="5672322" cy="2813038"/>
                  </a:xfrm>
                  <a:prstGeom prst="round2SameRect">
                    <a:avLst>
                      <a:gd name="adj1" fmla="val 20089"/>
                      <a:gd name="adj2" fmla="val 0"/>
                    </a:avLst>
                  </a:prstGeom>
                  <a:solidFill>
                    <a:srgbClr val="F0F8FF"/>
                  </a:solidFill>
                  <a:ln>
                    <a:noFill/>
                  </a:ln>
                  <a:effectLst>
                    <a:outerShdw blurRad="1016000" dist="228600" sx="93000" sy="93000" algn="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285750"/>
                    <a:endParaRPr lang="id-ID" sz="1000" dirty="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41" name="Rectangle 6">
                    <a:extLst>
                      <a:ext uri="{FF2B5EF4-FFF2-40B4-BE49-F238E27FC236}">
                        <a16:creationId xmlns:a16="http://schemas.microsoft.com/office/drawing/2014/main" id="{62264EEB-3C7C-4EEC-A022-4DD1EBE9D68F}"/>
                      </a:ext>
                    </a:extLst>
                  </p:cNvPr>
                  <p:cNvSpPr/>
                  <p:nvPr/>
                </p:nvSpPr>
                <p:spPr>
                  <a:xfrm>
                    <a:off x="1299411" y="3167091"/>
                    <a:ext cx="2813036" cy="980578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285750"/>
                    <a:endParaRPr lang="id-ID" sz="1000">
                      <a:solidFill>
                        <a:srgbClr val="FFFFFF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p:sp>
            <p:nvSpPr>
              <p:cNvPr id="32" name="Rectangle: Rounded Corners 2">
                <a:extLst>
                  <a:ext uri="{FF2B5EF4-FFF2-40B4-BE49-F238E27FC236}">
                    <a16:creationId xmlns:a16="http://schemas.microsoft.com/office/drawing/2014/main" id="{0C022354-4838-421C-AEA6-2D4792F6A67D}"/>
                  </a:ext>
                </a:extLst>
              </p:cNvPr>
              <p:cNvSpPr/>
              <p:nvPr/>
            </p:nvSpPr>
            <p:spPr>
              <a:xfrm>
                <a:off x="6161088" y="3234592"/>
                <a:ext cx="7154862" cy="1359203"/>
              </a:xfrm>
              <a:prstGeom prst="roundRect">
                <a:avLst>
                  <a:gd name="adj" fmla="val 1879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19100" dist="203200" dir="5400000" sx="98000" sy="98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285750"/>
                <a:endParaRPr lang="id-ID" sz="1000">
                  <a:solidFill>
                    <a:srgbClr val="FFFFFF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5" name="Rectangle 40">
              <a:extLst>
                <a:ext uri="{FF2B5EF4-FFF2-40B4-BE49-F238E27FC236}">
                  <a16:creationId xmlns:a16="http://schemas.microsoft.com/office/drawing/2014/main" id="{B9A73A2E-3750-4BC9-9EF0-E9964CE4FA3D}"/>
                </a:ext>
              </a:extLst>
            </p:cNvPr>
            <p:cNvSpPr/>
            <p:nvPr/>
          </p:nvSpPr>
          <p:spPr>
            <a:xfrm>
              <a:off x="6590434" y="4508420"/>
              <a:ext cx="1164925" cy="1071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285750"/>
              <a:r>
                <a:rPr lang="en-US" sz="3750" b="1" dirty="0">
                  <a:solidFill>
                    <a:srgbClr val="FFFFFF"/>
                  </a:solidFill>
                  <a:latin typeface="Geomanist Regular" panose="02000503000000020004" pitchFamily="50" charset="0"/>
                  <a:cs typeface="Segoe UI" panose="020B0502040204020203" pitchFamily="34" charset="0"/>
                </a:rPr>
                <a:t>01</a:t>
              </a:r>
              <a:endParaRPr lang="id-ID" sz="3750" b="1" dirty="0">
                <a:solidFill>
                  <a:srgbClr val="FFFFFF"/>
                </a:solidFill>
                <a:latin typeface="Geomanist Regular" panose="02000503000000020004" pitchFamily="50" charset="0"/>
              </a:endParaRPr>
            </a:p>
          </p:txBody>
        </p:sp>
        <p:sp>
          <p:nvSpPr>
            <p:cNvPr id="16" name="Rectangle 41">
              <a:extLst>
                <a:ext uri="{FF2B5EF4-FFF2-40B4-BE49-F238E27FC236}">
                  <a16:creationId xmlns:a16="http://schemas.microsoft.com/office/drawing/2014/main" id="{181E140D-ADC3-4B7C-AF43-58A301B1071D}"/>
                </a:ext>
              </a:extLst>
            </p:cNvPr>
            <p:cNvSpPr/>
            <p:nvPr/>
          </p:nvSpPr>
          <p:spPr>
            <a:xfrm>
              <a:off x="9156057" y="4508420"/>
              <a:ext cx="1164925" cy="1071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285750"/>
              <a:r>
                <a:rPr lang="en-US" sz="3750" b="1" dirty="0">
                  <a:solidFill>
                    <a:srgbClr val="FFFFFF"/>
                  </a:solidFill>
                  <a:latin typeface="Geomanist Regular" panose="02000503000000020004" pitchFamily="50" charset="0"/>
                  <a:cs typeface="Segoe UI" panose="020B0502040204020203" pitchFamily="34" charset="0"/>
                </a:rPr>
                <a:t>02</a:t>
              </a:r>
              <a:endParaRPr lang="id-ID" sz="3750" b="1" dirty="0">
                <a:solidFill>
                  <a:srgbClr val="FFFFFF"/>
                </a:solidFill>
                <a:latin typeface="Geomanist Regular" panose="02000503000000020004" pitchFamily="50" charset="0"/>
              </a:endParaRPr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74BAF045-E5DD-4CC3-AEB2-DBC932C44D91}"/>
                </a:ext>
              </a:extLst>
            </p:cNvPr>
            <p:cNvSpPr/>
            <p:nvPr/>
          </p:nvSpPr>
          <p:spPr>
            <a:xfrm>
              <a:off x="11591160" y="4508420"/>
              <a:ext cx="1164925" cy="10710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285750"/>
              <a:r>
                <a:rPr lang="en-US" sz="3750" b="1" dirty="0">
                  <a:solidFill>
                    <a:srgbClr val="FFFFFF"/>
                  </a:solidFill>
                  <a:latin typeface="Geomanist Regular" panose="02000503000000020004" pitchFamily="50" charset="0"/>
                  <a:cs typeface="Segoe UI" panose="020B0502040204020203" pitchFamily="34" charset="0"/>
                </a:rPr>
                <a:t>03</a:t>
              </a:r>
              <a:endParaRPr lang="id-ID" sz="3750" b="1" dirty="0">
                <a:solidFill>
                  <a:srgbClr val="FFFFFF"/>
                </a:solidFill>
                <a:latin typeface="Geomanist Regular" panose="02000503000000020004" pitchFamily="50" charset="0"/>
              </a:endParaRPr>
            </a:p>
          </p:txBody>
        </p:sp>
      </p:grpSp>
      <p:sp>
        <p:nvSpPr>
          <p:cNvPr id="87" name="标题 1">
            <a:extLst>
              <a:ext uri="{FF2B5EF4-FFF2-40B4-BE49-F238E27FC236}">
                <a16:creationId xmlns:a16="http://schemas.microsoft.com/office/drawing/2014/main" id="{A22D5E82-24CC-40CF-B0E9-018080AB94A8}"/>
              </a:ext>
            </a:extLst>
          </p:cNvPr>
          <p:cNvSpPr txBox="1"/>
          <p:nvPr/>
        </p:nvSpPr>
        <p:spPr>
          <a:xfrm>
            <a:off x="4181485" y="503798"/>
            <a:ext cx="3846512" cy="80645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>
              <a:buNone/>
            </a:pPr>
            <a:r>
              <a:rPr lang="en-US" altLang="zh-CN" sz="3600" dirty="0">
                <a:solidFill>
                  <a:srgbClr val="80808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DO</a:t>
            </a:r>
            <a:r>
              <a:rPr lang="zh-CN" altLang="en-US" sz="3600" dirty="0">
                <a:solidFill>
                  <a:srgbClr val="80808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音乐设计规范</a:t>
            </a:r>
          </a:p>
        </p:txBody>
      </p:sp>
      <p:pic>
        <p:nvPicPr>
          <p:cNvPr id="89" name="图片 13">
            <a:extLst>
              <a:ext uri="{FF2B5EF4-FFF2-40B4-BE49-F238E27FC236}">
                <a16:creationId xmlns:a16="http://schemas.microsoft.com/office/drawing/2014/main" id="{BAD2FE78-EE5A-476B-B72A-79D35FF294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8"/>
          <a:stretch/>
        </p:blipFill>
        <p:spPr>
          <a:xfrm>
            <a:off x="759619" y="2463774"/>
            <a:ext cx="3469434" cy="3686175"/>
          </a:xfrm>
          <a:prstGeom prst="rect">
            <a:avLst/>
          </a:prstGeom>
          <a:solidFill>
            <a:srgbClr val="F0F8FF"/>
          </a:solidFill>
          <a:ln w="9525">
            <a:noFill/>
          </a:ln>
        </p:spPr>
      </p:pic>
      <p:pic>
        <p:nvPicPr>
          <p:cNvPr id="91" name="图片 24">
            <a:extLst>
              <a:ext uri="{FF2B5EF4-FFF2-40B4-BE49-F238E27FC236}">
                <a16:creationId xmlns:a16="http://schemas.microsoft.com/office/drawing/2014/main" id="{EC251C84-622D-43CF-B8B6-D0A0FFCA21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7"/>
          <a:stretch/>
        </p:blipFill>
        <p:spPr>
          <a:xfrm>
            <a:off x="4508500" y="2470729"/>
            <a:ext cx="3238118" cy="2870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3" name="图片 25">
            <a:extLst>
              <a:ext uri="{FF2B5EF4-FFF2-40B4-BE49-F238E27FC236}">
                <a16:creationId xmlns:a16="http://schemas.microsoft.com/office/drawing/2014/main" id="{4DCE443C-D219-4912-BE2D-5C872D413F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1"/>
          <a:stretch/>
        </p:blipFill>
        <p:spPr>
          <a:xfrm>
            <a:off x="8153720" y="2443683"/>
            <a:ext cx="3177849" cy="1196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" name="文本框 1">
            <a:extLst>
              <a:ext uri="{FF2B5EF4-FFF2-40B4-BE49-F238E27FC236}">
                <a16:creationId xmlns:a16="http://schemas.microsoft.com/office/drawing/2014/main" id="{8A84D266-339E-42DF-8F8D-CE23B694ED66}"/>
              </a:ext>
            </a:extLst>
          </p:cNvPr>
          <p:cNvSpPr txBox="1"/>
          <p:nvPr/>
        </p:nvSpPr>
        <p:spPr>
          <a:xfrm>
            <a:off x="8232240" y="2967341"/>
            <a:ext cx="595313" cy="2159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800" dirty="0">
                <a:solidFill>
                  <a:srgbClr val="595959"/>
                </a:solidFill>
                <a:latin typeface="Calibri" panose="020F0502020204030204" charset="0"/>
              </a:rPr>
              <a:t>默认状态</a:t>
            </a:r>
          </a:p>
        </p:txBody>
      </p:sp>
      <p:sp>
        <p:nvSpPr>
          <p:cNvPr id="97" name="文本框 11">
            <a:extLst>
              <a:ext uri="{FF2B5EF4-FFF2-40B4-BE49-F238E27FC236}">
                <a16:creationId xmlns:a16="http://schemas.microsoft.com/office/drawing/2014/main" id="{74C3F51C-F8B8-4918-888B-A1D19A355C21}"/>
              </a:ext>
            </a:extLst>
          </p:cNvPr>
          <p:cNvSpPr txBox="1"/>
          <p:nvPr/>
        </p:nvSpPr>
        <p:spPr>
          <a:xfrm>
            <a:off x="8232240" y="3437241"/>
            <a:ext cx="595313" cy="2159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800" dirty="0">
                <a:solidFill>
                  <a:srgbClr val="595959"/>
                </a:solidFill>
                <a:latin typeface="Calibri" panose="020F0502020204030204" charset="0"/>
              </a:rPr>
              <a:t>选中状态</a:t>
            </a:r>
          </a:p>
        </p:txBody>
      </p:sp>
    </p:spTree>
    <p:extLst>
      <p:ext uri="{BB962C8B-B14F-4D97-AF65-F5344CB8AC3E}">
        <p14:creationId xmlns:p14="http://schemas.microsoft.com/office/powerpoint/2010/main" val="233665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CFD8E6-B289-486A-9F4B-D70B3255F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ACFD22-7B46-4560-A467-9115712F4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D361482-A92C-4152-B202-8F3AE7BF1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011C256-ED8A-46C8-A5A1-9C86B2B76A71}"/>
              </a:ext>
            </a:extLst>
          </p:cNvPr>
          <p:cNvSpPr/>
          <p:nvPr/>
        </p:nvSpPr>
        <p:spPr>
          <a:xfrm>
            <a:off x="5569618" y="0"/>
            <a:ext cx="6622381" cy="6858000"/>
          </a:xfrm>
          <a:prstGeom prst="rect">
            <a:avLst/>
          </a:prstGeom>
          <a:solidFill>
            <a:srgbClr val="3119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5">
            <a:extLst>
              <a:ext uri="{FF2B5EF4-FFF2-40B4-BE49-F238E27FC236}">
                <a16:creationId xmlns:a16="http://schemas.microsoft.com/office/drawing/2014/main" id="{1E6A9FFD-AF47-4682-B75C-808466DDD265}"/>
              </a:ext>
            </a:extLst>
          </p:cNvPr>
          <p:cNvSpPr txBox="1"/>
          <p:nvPr/>
        </p:nvSpPr>
        <p:spPr>
          <a:xfrm>
            <a:off x="1246188" y="2922589"/>
            <a:ext cx="3173412" cy="5857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DO</a:t>
            </a:r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音乐思维导图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D118792-4469-4810-ACDF-08C663F2F3C2}"/>
              </a:ext>
            </a:extLst>
          </p:cNvPr>
          <p:cNvSpPr/>
          <p:nvPr/>
        </p:nvSpPr>
        <p:spPr>
          <a:xfrm>
            <a:off x="747713" y="2171700"/>
            <a:ext cx="4086225" cy="2057400"/>
          </a:xfrm>
          <a:prstGeom prst="rect">
            <a:avLst/>
          </a:prstGeom>
          <a:noFill/>
          <a:ln>
            <a:solidFill>
              <a:srgbClr val="9696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12" name="图片 3">
            <a:extLst>
              <a:ext uri="{FF2B5EF4-FFF2-40B4-BE49-F238E27FC236}">
                <a16:creationId xmlns:a16="http://schemas.microsoft.com/office/drawing/2014/main" id="{377BACC1-5315-422F-A63F-42A264C00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683" y="-28194"/>
            <a:ext cx="6598317" cy="6886194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479305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F8FAC-5EEA-4D59-B37B-409983937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2432A46-C8C2-442F-86B7-8575F2523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388" cy="6858000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9779D7D-FB45-4D2F-8FF0-17CD94561189}"/>
              </a:ext>
            </a:extLst>
          </p:cNvPr>
          <p:cNvSpPr/>
          <p:nvPr/>
        </p:nvSpPr>
        <p:spPr>
          <a:xfrm>
            <a:off x="411480" y="617220"/>
            <a:ext cx="4972050" cy="1154430"/>
          </a:xfrm>
          <a:prstGeom prst="rect">
            <a:avLst/>
          </a:prstGeom>
          <a:solidFill>
            <a:srgbClr val="F9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4071796-79A6-4385-8BD6-0D53F4F63245}"/>
              </a:ext>
            </a:extLst>
          </p:cNvPr>
          <p:cNvSpPr/>
          <p:nvPr/>
        </p:nvSpPr>
        <p:spPr>
          <a:xfrm>
            <a:off x="289560" y="1839913"/>
            <a:ext cx="4442460" cy="1040447"/>
          </a:xfrm>
          <a:prstGeom prst="rect">
            <a:avLst/>
          </a:prstGeom>
          <a:solidFill>
            <a:srgbClr val="F9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F054AAB-190C-446D-B69E-05B367B6F136}"/>
              </a:ext>
            </a:extLst>
          </p:cNvPr>
          <p:cNvSpPr/>
          <p:nvPr/>
        </p:nvSpPr>
        <p:spPr>
          <a:xfrm>
            <a:off x="401955" y="3445192"/>
            <a:ext cx="2495550" cy="623887"/>
          </a:xfrm>
          <a:prstGeom prst="rect">
            <a:avLst/>
          </a:prstGeom>
          <a:solidFill>
            <a:srgbClr val="F9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21">
            <a:extLst>
              <a:ext uri="{FF2B5EF4-FFF2-40B4-BE49-F238E27FC236}">
                <a16:creationId xmlns:a16="http://schemas.microsoft.com/office/drawing/2014/main" id="{1E7B4019-BEFE-41C9-8D29-B312A4ED3868}"/>
              </a:ext>
            </a:extLst>
          </p:cNvPr>
          <p:cNvSpPr txBox="1"/>
          <p:nvPr/>
        </p:nvSpPr>
        <p:spPr>
          <a:xfrm>
            <a:off x="98108" y="72231"/>
            <a:ext cx="2715808" cy="55399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  <a:r>
              <a:rPr lang="zh-CN" altLang="en-US" sz="3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音乐原型图</a:t>
            </a:r>
          </a:p>
        </p:txBody>
      </p:sp>
      <p:pic>
        <p:nvPicPr>
          <p:cNvPr id="14" name="图片 6">
            <a:extLst>
              <a:ext uri="{FF2B5EF4-FFF2-40B4-BE49-F238E27FC236}">
                <a16:creationId xmlns:a16="http://schemas.microsoft.com/office/drawing/2014/main" id="{C6CFA7F9-1F85-4BD2-8C9A-546B62A56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594" y="394004"/>
            <a:ext cx="1496046" cy="301438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8">
            <a:extLst>
              <a:ext uri="{FF2B5EF4-FFF2-40B4-BE49-F238E27FC236}">
                <a16:creationId xmlns:a16="http://schemas.microsoft.com/office/drawing/2014/main" id="{28929A2E-942A-429A-9A5B-44E1B508D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363" y="438454"/>
            <a:ext cx="1481736" cy="298768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9">
            <a:extLst>
              <a:ext uri="{FF2B5EF4-FFF2-40B4-BE49-F238E27FC236}">
                <a16:creationId xmlns:a16="http://schemas.microsoft.com/office/drawing/2014/main" id="{BFCB4BF2-762A-4363-B6AE-8DCC5EFB7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338" y="394005"/>
            <a:ext cx="1500848" cy="302335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" name="图片 11">
            <a:extLst>
              <a:ext uri="{FF2B5EF4-FFF2-40B4-BE49-F238E27FC236}">
                <a16:creationId xmlns:a16="http://schemas.microsoft.com/office/drawing/2014/main" id="{7CB9B670-878D-4CEE-92D4-3411C7FDB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27130" y="256261"/>
            <a:ext cx="12025854" cy="371303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图片 13">
            <a:extLst>
              <a:ext uri="{FF2B5EF4-FFF2-40B4-BE49-F238E27FC236}">
                <a16:creationId xmlns:a16="http://schemas.microsoft.com/office/drawing/2014/main" id="{5AF36298-715E-4B27-8CDA-4483089A4F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2383" y="447651"/>
            <a:ext cx="1496046" cy="3013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图片 14">
            <a:extLst>
              <a:ext uri="{FF2B5EF4-FFF2-40B4-BE49-F238E27FC236}">
                <a16:creationId xmlns:a16="http://schemas.microsoft.com/office/drawing/2014/main" id="{89998D3B-FA8E-45F3-AD96-DB110F07E4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2491" y="431788"/>
            <a:ext cx="1499574" cy="30220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B2D1D16-C3AC-4D8B-91A6-4B7A582F44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32562">
            <a:off x="4609140" y="3734895"/>
            <a:ext cx="1552332" cy="3128125"/>
          </a:xfrm>
          <a:prstGeom prst="rect">
            <a:avLst/>
          </a:prstGeom>
          <a:scene3d>
            <a:camera prst="orthographicFront">
              <a:rot lat="0" lon="0" rev="20999999"/>
            </a:camera>
            <a:lightRig rig="threePt" dir="t"/>
          </a:scene3d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E76C12F-8428-4A1E-9EF9-D16A794093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3231">
            <a:off x="572434" y="3725217"/>
            <a:ext cx="1552332" cy="3128126"/>
          </a:xfrm>
          <a:prstGeom prst="rect">
            <a:avLst/>
          </a:prstGeom>
          <a:scene3d>
            <a:camera prst="orthographicFront">
              <a:rot lat="0" lon="0" rev="20999999"/>
            </a:camera>
            <a:lightRig rig="threePt" dir="t"/>
          </a:scene3d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018A04C-6110-4D90-B90E-82EB209BB0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4965">
            <a:off x="8538254" y="3732292"/>
            <a:ext cx="1552332" cy="3128126"/>
          </a:xfrm>
          <a:prstGeom prst="rect">
            <a:avLst/>
          </a:prstGeom>
          <a:scene3d>
            <a:camera prst="orthographicFront">
              <a:rot lat="0" lon="0" rev="20999999"/>
            </a:camera>
            <a:lightRig rig="threePt" dir="t"/>
          </a:scene3d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D52C8773-39FB-4785-8A46-4B6EAD1267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22913">
            <a:off x="10510686" y="3739408"/>
            <a:ext cx="1552332" cy="3128125"/>
          </a:xfrm>
          <a:prstGeom prst="rect">
            <a:avLst/>
          </a:prstGeom>
          <a:scene3d>
            <a:camera prst="orthographicFront">
              <a:rot lat="0" lon="0" rev="20999999"/>
            </a:camera>
            <a:lightRig rig="threePt" dir="t"/>
          </a:scene3d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7B1F8E6E-90A1-4C56-A382-4C53DCCBB0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1989">
            <a:off x="2584423" y="3742693"/>
            <a:ext cx="1552332" cy="3128125"/>
          </a:xfrm>
          <a:prstGeom prst="rect">
            <a:avLst/>
          </a:prstGeom>
          <a:scene3d>
            <a:camera prst="orthographicFront">
              <a:rot lat="0" lon="0" rev="20999999"/>
            </a:camera>
            <a:lightRig rig="threePt" dir="t"/>
          </a:scene3d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2924409E-465C-41E2-9174-91DD15DD25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2571">
            <a:off x="6576621" y="3746739"/>
            <a:ext cx="1552332" cy="3128125"/>
          </a:xfrm>
          <a:prstGeom prst="rect">
            <a:avLst/>
          </a:prstGeom>
          <a:scene3d>
            <a:camera prst="orthographicFront">
              <a:rot lat="0" lon="0" rev="210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277571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615391-D16C-4827-98BB-C9776C868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77684891-9C01-4B03-9513-A4C625898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内容占位符 4">
            <a:extLst>
              <a:ext uri="{FF2B5EF4-FFF2-40B4-BE49-F238E27FC236}">
                <a16:creationId xmlns:a16="http://schemas.microsoft.com/office/drawing/2014/main" id="{2E1D22B0-0211-437C-8144-0F9BE012D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F576D70-8FD7-4ABF-A249-A7561B448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95" y="491082"/>
            <a:ext cx="2980105" cy="600179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9A6632E-3064-4DEB-95A9-438C8432C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776" y="491082"/>
            <a:ext cx="2980105" cy="6001793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BDB4006-0784-4B5E-AE25-CDC08BF04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452" y="491082"/>
            <a:ext cx="2980104" cy="600179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69CE234-E97D-45C3-9360-B8DA78BD2158}"/>
              </a:ext>
            </a:extLst>
          </p:cNvPr>
          <p:cNvSpPr txBox="1"/>
          <p:nvPr/>
        </p:nvSpPr>
        <p:spPr>
          <a:xfrm>
            <a:off x="246767" y="214083"/>
            <a:ext cx="16759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引导页</a:t>
            </a:r>
          </a:p>
        </p:txBody>
      </p:sp>
    </p:spTree>
    <p:extLst>
      <p:ext uri="{BB962C8B-B14F-4D97-AF65-F5344CB8AC3E}">
        <p14:creationId xmlns:p14="http://schemas.microsoft.com/office/powerpoint/2010/main" val="2578880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615391-D16C-4827-98BB-C9776C868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内容占位符 4">
            <a:extLst>
              <a:ext uri="{FF2B5EF4-FFF2-40B4-BE49-F238E27FC236}">
                <a16:creationId xmlns:a16="http://schemas.microsoft.com/office/drawing/2014/main" id="{2E1D22B0-0211-437C-8144-0F9BE012D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69CE234-E97D-45C3-9360-B8DA78BD2158}"/>
              </a:ext>
            </a:extLst>
          </p:cNvPr>
          <p:cNvSpPr txBox="1"/>
          <p:nvPr/>
        </p:nvSpPr>
        <p:spPr>
          <a:xfrm>
            <a:off x="246767" y="112485"/>
            <a:ext cx="19772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主要页面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569AFE-B398-49BC-B214-74158421E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29" y="636026"/>
            <a:ext cx="2983133" cy="600789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4" name="云形标注 15">
            <a:extLst>
              <a:ext uri="{FF2B5EF4-FFF2-40B4-BE49-F238E27FC236}">
                <a16:creationId xmlns:a16="http://schemas.microsoft.com/office/drawing/2014/main" id="{41894BD8-4874-4A88-8C7C-F9EF09AA6B81}"/>
              </a:ext>
            </a:extLst>
          </p:cNvPr>
          <p:cNvSpPr/>
          <p:nvPr/>
        </p:nvSpPr>
        <p:spPr>
          <a:xfrm rot="18658661">
            <a:off x="-159482" y="1732817"/>
            <a:ext cx="1780822" cy="1014211"/>
          </a:xfrm>
          <a:prstGeom prst="cloudCallou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/>
            <a:r>
              <a:rPr lang="zh-CN" altLang="en-US" strike="noStrike" noProof="1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登录开启音乐之旅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CEBFDDA-FDF3-4656-B5E5-620F94E39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-13319" r="26858" b="13319"/>
          <a:stretch/>
        </p:blipFill>
        <p:spPr>
          <a:xfrm>
            <a:off x="7639903" y="2473952"/>
            <a:ext cx="4552097" cy="439856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26E61D-F3EC-43FE-8716-4B0CC3BE8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449" y="606164"/>
            <a:ext cx="3020259" cy="608266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FC36FA5-F9DE-47FE-8056-C41FA363B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227" y="636026"/>
            <a:ext cx="3027528" cy="609729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172358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615391-D16C-4827-98BB-C9776C868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内容占位符 4">
            <a:extLst>
              <a:ext uri="{FF2B5EF4-FFF2-40B4-BE49-F238E27FC236}">
                <a16:creationId xmlns:a16="http://schemas.microsoft.com/office/drawing/2014/main" id="{2E1D22B0-0211-437C-8144-0F9BE012D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CEBFDDA-FDF3-4656-B5E5-620F94E39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-13319" r="26858" b="13319"/>
          <a:stretch/>
        </p:blipFill>
        <p:spPr>
          <a:xfrm>
            <a:off x="7639903" y="2473952"/>
            <a:ext cx="4552097" cy="4398562"/>
          </a:xfrm>
        </p:spPr>
      </p:pic>
      <p:pic>
        <p:nvPicPr>
          <p:cNvPr id="5" name="图片 9">
            <a:extLst>
              <a:ext uri="{FF2B5EF4-FFF2-40B4-BE49-F238E27FC236}">
                <a16:creationId xmlns:a16="http://schemas.microsoft.com/office/drawing/2014/main" id="{0B3DA312-B23C-47AF-B24A-8216E2F58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311" y="773342"/>
            <a:ext cx="2170112" cy="4370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11">
            <a:extLst>
              <a:ext uri="{FF2B5EF4-FFF2-40B4-BE49-F238E27FC236}">
                <a16:creationId xmlns:a16="http://schemas.microsoft.com/office/drawing/2014/main" id="{6D57357B-547A-48EB-AA99-03B105322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23" y="1851255"/>
            <a:ext cx="2170113" cy="43703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12">
            <a:extLst>
              <a:ext uri="{FF2B5EF4-FFF2-40B4-BE49-F238E27FC236}">
                <a16:creationId xmlns:a16="http://schemas.microsoft.com/office/drawing/2014/main" id="{7FC3656E-F531-41E9-B49C-9FC472D90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5073" y="1802042"/>
            <a:ext cx="2170113" cy="4370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3">
            <a:extLst>
              <a:ext uri="{FF2B5EF4-FFF2-40B4-BE49-F238E27FC236}">
                <a16:creationId xmlns:a16="http://schemas.microsoft.com/office/drawing/2014/main" id="{50F294F0-A280-4917-B304-52FBD6771B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5836" y="581255"/>
            <a:ext cx="2170112" cy="4368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5">
            <a:extLst>
              <a:ext uri="{FF2B5EF4-FFF2-40B4-BE49-F238E27FC236}">
                <a16:creationId xmlns:a16="http://schemas.microsoft.com/office/drawing/2014/main" id="{340FBBEE-E4C7-446F-93CB-6B47E27459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6598" y="2044930"/>
            <a:ext cx="2170113" cy="43688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421602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615391-D16C-4827-98BB-C9776C868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" name="内容占位符 4">
            <a:extLst>
              <a:ext uri="{FF2B5EF4-FFF2-40B4-BE49-F238E27FC236}">
                <a16:creationId xmlns:a16="http://schemas.microsoft.com/office/drawing/2014/main" id="{2E1D22B0-0211-437C-8144-0F9BE012D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CEBFDDA-FDF3-4656-B5E5-620F94E39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-13319" r="26858" b="13319"/>
          <a:stretch/>
        </p:blipFill>
        <p:spPr>
          <a:xfrm>
            <a:off x="7639903" y="2465673"/>
            <a:ext cx="4552097" cy="4398562"/>
          </a:xfrm>
        </p:spPr>
      </p:pic>
      <p:pic>
        <p:nvPicPr>
          <p:cNvPr id="3" name="图片 10">
            <a:extLst>
              <a:ext uri="{FF2B5EF4-FFF2-40B4-BE49-F238E27FC236}">
                <a16:creationId xmlns:a16="http://schemas.microsoft.com/office/drawing/2014/main" id="{FAC6CC25-791A-43B5-850F-881AB0E8A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395102">
            <a:off x="1029470" y="3249210"/>
            <a:ext cx="1851866" cy="3730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11">
            <a:extLst>
              <a:ext uri="{FF2B5EF4-FFF2-40B4-BE49-F238E27FC236}">
                <a16:creationId xmlns:a16="http://schemas.microsoft.com/office/drawing/2014/main" id="{DCAC9CE9-2781-4EBA-BACF-2139C61DB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395102">
            <a:off x="7653120" y="3268703"/>
            <a:ext cx="1851866" cy="3730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14">
            <a:extLst>
              <a:ext uri="{FF2B5EF4-FFF2-40B4-BE49-F238E27FC236}">
                <a16:creationId xmlns:a16="http://schemas.microsoft.com/office/drawing/2014/main" id="{8AB0877F-6B44-48D9-ABBF-9A9E87024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395102">
            <a:off x="7062176" y="-84771"/>
            <a:ext cx="1851866" cy="3730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图片 15">
            <a:extLst>
              <a:ext uri="{FF2B5EF4-FFF2-40B4-BE49-F238E27FC236}">
                <a16:creationId xmlns:a16="http://schemas.microsoft.com/office/drawing/2014/main" id="{69C2E0AC-145B-483F-9404-BA8F9D1BD2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8395102">
            <a:off x="1097069" y="459575"/>
            <a:ext cx="1898094" cy="382202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CC5AF31-61A4-4344-B247-01E11C84A5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03418">
            <a:off x="4154530" y="3117106"/>
            <a:ext cx="1909686" cy="384602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BC7AFCB-43F0-429B-A56D-5369BE1CF3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03418">
            <a:off x="3806323" y="-59947"/>
            <a:ext cx="1909686" cy="384602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62A3ACA-8DB8-436F-A7C1-0CE808F333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03418">
            <a:off x="9824145" y="2583098"/>
            <a:ext cx="1750667" cy="352576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80125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73F68D-FC90-4B2E-B9B0-EB793492C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4F5FC4D-04BD-4D06-8BCF-CE10BA09E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8543" cy="6865257"/>
          </a:xfrm>
        </p:spPr>
      </p:pic>
    </p:spTree>
    <p:extLst>
      <p:ext uri="{BB962C8B-B14F-4D97-AF65-F5344CB8AC3E}">
        <p14:creationId xmlns:p14="http://schemas.microsoft.com/office/powerpoint/2010/main" val="4236202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BF3DA7-6CC5-4FF8-87E8-47FFC21D5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877A024-129F-4EFA-9598-E93A367F7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58384" cy="6879771"/>
          </a:xfrm>
        </p:spPr>
      </p:pic>
    </p:spTree>
    <p:extLst>
      <p:ext uri="{BB962C8B-B14F-4D97-AF65-F5344CB8AC3E}">
        <p14:creationId xmlns:p14="http://schemas.microsoft.com/office/powerpoint/2010/main" val="240722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9C4C5B-3FF2-4419-8E29-B67EE5574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D1B4382-3C74-4E29-B7F5-5654FCEA1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32523" cy="6865257"/>
          </a:xfrm>
        </p:spPr>
      </p:pic>
    </p:spTree>
    <p:extLst>
      <p:ext uri="{BB962C8B-B14F-4D97-AF65-F5344CB8AC3E}">
        <p14:creationId xmlns:p14="http://schemas.microsoft.com/office/powerpoint/2010/main" val="28804045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30DBAE-E794-47F9-B323-C59563134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AE77821-CD83-487A-9116-77E431539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8543" cy="6865257"/>
          </a:xfrm>
        </p:spPr>
      </p:pic>
    </p:spTree>
    <p:extLst>
      <p:ext uri="{BB962C8B-B14F-4D97-AF65-F5344CB8AC3E}">
        <p14:creationId xmlns:p14="http://schemas.microsoft.com/office/powerpoint/2010/main" val="3994798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BFF74E-CD88-4337-8700-88A8F4812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13D0681-2FEB-4663-AB2D-5FFB8C93F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31984" cy="6937829"/>
          </a:xfrm>
        </p:spPr>
      </p:pic>
    </p:spTree>
    <p:extLst>
      <p:ext uri="{BB962C8B-B14F-4D97-AF65-F5344CB8AC3E}">
        <p14:creationId xmlns:p14="http://schemas.microsoft.com/office/powerpoint/2010/main" val="1361897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C32EC7-7E82-43D9-ABD8-EF3C6838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789A136-CAEB-402F-92CC-FDDB35D8A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8543" cy="6865257"/>
          </a:xfrm>
        </p:spPr>
      </p:pic>
    </p:spTree>
    <p:extLst>
      <p:ext uri="{BB962C8B-B14F-4D97-AF65-F5344CB8AC3E}">
        <p14:creationId xmlns:p14="http://schemas.microsoft.com/office/powerpoint/2010/main" val="294229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82747-FA19-4B2C-BFA8-6EC7B4CCB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55427C9-AB01-447E-A4DA-C93C9FC92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466760" cy="6905767"/>
          </a:xfrm>
        </p:spPr>
      </p:pic>
    </p:spTree>
    <p:extLst>
      <p:ext uri="{BB962C8B-B14F-4D97-AF65-F5344CB8AC3E}">
        <p14:creationId xmlns:p14="http://schemas.microsoft.com/office/powerpoint/2010/main" val="2443057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DECF6-49FE-4444-B614-8B681FED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F5DD142-9ED7-4856-AC09-432A9F88E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8543" cy="6865257"/>
          </a:xfrm>
        </p:spPr>
      </p:pic>
    </p:spTree>
    <p:extLst>
      <p:ext uri="{BB962C8B-B14F-4D97-AF65-F5344CB8AC3E}">
        <p14:creationId xmlns:p14="http://schemas.microsoft.com/office/powerpoint/2010/main" val="1908662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AC4C1A-EBE1-4AD8-A0AF-44910AE7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9C0A42E-FFDB-4D45-A0D6-AF046AA77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35543" cy="9826671"/>
          </a:xfrm>
        </p:spPr>
      </p:pic>
    </p:spTree>
    <p:extLst>
      <p:ext uri="{BB962C8B-B14F-4D97-AF65-F5344CB8AC3E}">
        <p14:creationId xmlns:p14="http://schemas.microsoft.com/office/powerpoint/2010/main" val="1785995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61B349-C631-4758-AF8E-C99C96274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57AB4C-6D98-4E7A-98CD-7C9775280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24332" cy="6879771"/>
          </a:xfrm>
        </p:spPr>
      </p:pic>
    </p:spTree>
    <p:extLst>
      <p:ext uri="{BB962C8B-B14F-4D97-AF65-F5344CB8AC3E}">
        <p14:creationId xmlns:p14="http://schemas.microsoft.com/office/powerpoint/2010/main" val="1429196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3BFBD-87BA-406B-9E96-B4403337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E6D8AFC-17C5-4389-9CB0-334B02EAF4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32523" cy="6865257"/>
          </a:xfrm>
        </p:spPr>
      </p:pic>
    </p:spTree>
    <p:extLst>
      <p:ext uri="{BB962C8B-B14F-4D97-AF65-F5344CB8AC3E}">
        <p14:creationId xmlns:p14="http://schemas.microsoft.com/office/powerpoint/2010/main" val="2174799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B2A5C9-5F83-45D9-969C-FD18E1D93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6023C76-CB7E-46DF-A4B8-5034B0CFD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06514" cy="11290551"/>
          </a:xfrm>
        </p:spPr>
      </p:pic>
    </p:spTree>
    <p:extLst>
      <p:ext uri="{BB962C8B-B14F-4D97-AF65-F5344CB8AC3E}">
        <p14:creationId xmlns:p14="http://schemas.microsoft.com/office/powerpoint/2010/main" val="769112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E6A414-B1C7-4009-B4D0-26083549E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03E539F-ACD0-4C7F-BDAB-D2B163188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24332" cy="6879771"/>
          </a:xfrm>
        </p:spPr>
      </p:pic>
    </p:spTree>
    <p:extLst>
      <p:ext uri="{BB962C8B-B14F-4D97-AF65-F5344CB8AC3E}">
        <p14:creationId xmlns:p14="http://schemas.microsoft.com/office/powerpoint/2010/main" val="3012356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2542</TotalTime>
  <Words>387</Words>
  <Application>Microsoft Office PowerPoint</Application>
  <PresentationFormat>宽屏</PresentationFormat>
  <Paragraphs>37</Paragraphs>
  <Slides>33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Geomanist Regular</vt:lpstr>
      <vt:lpstr>等线</vt:lpstr>
      <vt:lpstr>等线 Light</vt:lpstr>
      <vt:lpstr>楷体</vt:lpstr>
      <vt:lpstr>微软雅黑</vt:lpstr>
      <vt:lpstr>新宋体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25</cp:revision>
  <dcterms:created xsi:type="dcterms:W3CDTF">2020-11-04T11:38:25Z</dcterms:created>
  <dcterms:modified xsi:type="dcterms:W3CDTF">2020-11-08T11:37:00Z</dcterms:modified>
</cp:coreProperties>
</file>